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5143500" type="screen16x9"/>
  <p:notesSz cx="6858000" cy="9144000"/>
  <p:embeddedFontLst>
    <p:embeddedFont>
      <p:font typeface="Raleway" panose="020B0600000101010101" charset="0"/>
      <p:regular r:id="rId28"/>
      <p:bold r:id="rId29"/>
      <p:italic r:id="rId30"/>
      <p:boldItalic r:id="rId31"/>
    </p:embeddedFont>
    <p:embeddedFont>
      <p:font typeface="Malgun Gothic" panose="020B0503020000020004" pitchFamily="50" charset="-127"/>
      <p:regular r:id="rId32"/>
      <p:bold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D874C6-E02A-4D5F-8B0F-0A2FD73FEBAB}">
  <a:tblStyle styleId="{D8D874C6-E02A-4D5F-8B0F-0A2FD73FEB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22c878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22c878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622c8781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622c8781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622c8781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622c8781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22c878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22c8781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622c8781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622c8781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622c8781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622c8781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61da46bc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61da46bc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622c8781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622c8781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622c8781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622c8781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cedfa2b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cedfa2b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22c8781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622c8781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622c8781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622c8781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622c8781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622c8781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패턴의 과도한 역할 분담으로 인한 직관적인 설계의 장점이 사라짐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패턴읜 각각의 단계를 tier 단위로 모두 관리 해야하는 번거로움이 있고,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대량처리만을 목적으로 하고 있기 때문에 세밀한 상태변화나 디테일한 설정에 매우 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DDD는 다른 어떤 계층보다도 도메인 계층, 즉, 오브젝트의 역할을 충분히 강화하고 있기 때문에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세밀한 변화에 매우 민감하게 반응하여 직관적으로 설계 할 수 있도록 도와줍니다.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부연설명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회사 servlet 기반 패키지의 경우 Mybatis를 사용해서 쿼리를 날리고 dao -&gt; service -&gt; controlle까지는 각각에 단계를 구현했던 반면에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DDD방식을 쓰면 일련에 위의 일련의 과정에 줄고 도메인에 데이터에 대한 핸들링 개념을 치중함.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28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1da46b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1da46b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21c5af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621c5af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NoSQL은 RDBMS와는 달리 데이터 간의 관계를 정의하지 않는다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가장 큰 특징 중의 하나는 관계형 데이터베이스인 RDBMS가 데이터의 관계를 Foreign Key 등으로 정의하고 이를 이용해 Join 등의 관계형 연산을 한다고 하면, NoSQL은 데이터 간의 관계를 정의하지 않는다. 데이터 테이블은 그냥 하나의 테이블이며 각 테이블 간의 관계를 정의하지도 않고 일반적으로 테이블 간의 Join도 불가능하다.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RDBMS에 비해 훨씬 더 대용량의 데이터를 저장할 수 있다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RDBMS의 복잡도와 용량 한계를 극복하기 위한 목적으로 등장한 만큼, 페타바이트급의 대용량 데이터를 저장할 수 있다.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분산형 구조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NoSQL은 기존의 RDBMS와는 다르게 하나의 고성능 머신에 데이터를 저장하는 것이 아니라, 일반적인 서버(인텔 계열의 CPU를 사용하는 Commodity Server) 수십 대를 연결해 데이터를 저장 및 처리하는 구조를 갖는다. 즉 분산형 구조를 통해 데이터를 여러 대의 서버에 분산해 저장하고, 분산 시에 데이터를 상호 복제해 특정 서버에 장애가 발생했을 때에도 데이터 유실이나 서비스 중지가 없는 형태의 구조다.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고정되지 않은 테이블 스키마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2cc3ba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2cc3ba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NoSQL은 RDBMS와는 달리 데이터 간의 관계를 정의하지 않는다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가장 큰 특징 중의 하나는 관계형 데이터베이스인 RDBMS가 데이터의 관계를 Foreign Key 등으로 정의하고 이를 이용해 Join 등의 관계형 연산을 한다고 하면, NoSQL은 데이터 간의 관계를 정의하지 않는다. 데이터 테이블은 그냥 하나의 테이블이며 각 테이블 간의 관계를 정의하지도 않고 일반적으로 테이블 간의 Join도 불가능하다.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RDBMS에 비해 훨씬 더 대용량의 데이터를 저장할 수 있다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RDBMS의 복잡도와 용량 한계를 극복하기 위한 목적으로 등장한 만큼, 페타바이트급의 대용량 데이터를 저장할 수 있다.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분산형 구조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NoSQL은 기존의 RDBMS와는 다르게 하나의 고성능 머신에 데이터를 저장하는 것이 아니라, 일반적인 서버(인텔 계열의 CPU를 사용하는 Commodity Server) 수십 대를 연결해 데이터를 저장 및 처리하는 구조를 갖는다. 즉 분산형 구조를 통해 데이터를 여러 대의 서버에 분산해 저장하고, 분산 시에 데이터를 상호 복제해 특정 서버에 장애가 발생했을 때에도 데이터 유실이나 서비스 중지가 없는 형태의 구조다.</a:t>
            </a: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● 고정되지 않은 테이블 스키마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NoSQL Database 중에서 현재 시장에서 가장 많이 사용하는 nosql은 몽고디비이다.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혹은 기존 RDBMS인 Mysql과 몽고디비를 Multi 방식으로 조합해서 사용하는 경우를 가장 많이 사용한다.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SSPL 몽고DB를 서비스로 제공하려면 그 서비스에 들어가는 코드를 기여해야 한다”는 조건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621c5af0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621c5af0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NoSQL Database 중에서 현재 시장에서 가장 많이 사용하는 nosql은 몽고디비이다.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혹은 기존 RDBMS인 Mysql과 몽고디비를 Multi 방식으로 조합해서 사용하는 경우를 가장 많이 사용한다.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SSPL 몽고DB를 서비스로 제공하려면 그 서비스에 들어가는 코드를 기여해야 한다”는 조건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Raleway"/>
                <a:ea typeface="Raleway"/>
                <a:cs typeface="Raleway"/>
                <a:sym typeface="Raleway"/>
              </a:rPr>
              <a:t>모바일인증팀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모바일인증팀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3" name="Google Shape;16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7" name="Google Shape;167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" name="Google Shape;168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g90/MongoDbExample.g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</a:rPr>
              <a:t>NoSQL 관련 세미나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서명 수집 분석 시스템 성능 향상을 위한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356675" y="4257600"/>
            <a:ext cx="1600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발표자 : 지선학 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100" y="609600"/>
            <a:ext cx="1828950" cy="1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54912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몽고디비 vs Mysql 성능 비교</a:t>
            </a: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601825" y="2571750"/>
            <a:ext cx="38187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/>
              <a:t>데이터 원본 </a:t>
            </a:r>
            <a:r>
              <a:rPr lang="ko"/>
              <a:t/>
            </a:r>
            <a:br>
              <a:rPr lang="ko"/>
            </a:br>
            <a:r>
              <a:rPr lang="ko"/>
              <a:t>  항공사의 정시 운행률과 지연 원인에 대한 데이터 </a:t>
            </a:r>
            <a:br>
              <a:rPr lang="ko"/>
            </a:br>
            <a:r>
              <a:rPr lang="ko"/>
              <a:t>  레코드 수 : 494,401개 </a:t>
            </a:r>
            <a:br>
              <a:rPr lang="ko"/>
            </a:br>
            <a:r>
              <a:rPr lang="ko"/>
              <a:t>  필드 수 : 93개</a:t>
            </a:r>
            <a:br>
              <a:rPr lang="ko"/>
            </a:br>
            <a:r>
              <a:rPr lang="ko"/>
              <a:t>  데이터 타입 : INT, DATE, TEXT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5538600" y="2571750"/>
            <a:ext cx="29910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/>
              <a:t>데이터 가공</a:t>
            </a:r>
            <a:r>
              <a:rPr lang="ko"/>
              <a:t/>
            </a:r>
            <a:br>
              <a:rPr lang="ko"/>
            </a:br>
            <a:r>
              <a:rPr lang="ko"/>
              <a:t>  레코드 수 : 494,401개 </a:t>
            </a:r>
            <a:br>
              <a:rPr lang="ko"/>
            </a:br>
            <a:r>
              <a:rPr lang="ko"/>
              <a:t>  필드 수 : 50개</a:t>
            </a:r>
            <a:br>
              <a:rPr lang="ko"/>
            </a:br>
            <a:r>
              <a:rPr lang="ko"/>
              <a:t>  Unique한 RecordeNum 필드 삽입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4469494" y="2793775"/>
            <a:ext cx="6927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54912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몽고디비 vs Mysql 성능 비교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5" y="2180750"/>
            <a:ext cx="3846931" cy="21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247325" y="4319289"/>
            <a:ext cx="47019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몽고디비가 Mysql에 비해 select 연산의 속도가 빠름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500" y="2292700"/>
            <a:ext cx="4540342" cy="19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4756375" y="4319300"/>
            <a:ext cx="42711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최초로 Update 쿼리를 요청할 때 시간이 오래 걸림 </a:t>
            </a:r>
            <a:br>
              <a:rPr lang="ko">
                <a:latin typeface="Lato"/>
                <a:ea typeface="Lato"/>
                <a:cs typeface="Lato"/>
                <a:sym typeface="Lato"/>
              </a:rPr>
            </a:br>
            <a:r>
              <a:rPr lang="ko">
                <a:latin typeface="Lato"/>
                <a:ea typeface="Lato"/>
                <a:cs typeface="Lato"/>
                <a:sym typeface="Lato"/>
              </a:rPr>
              <a:t>그 이후 모든 결과가  몽고디비가 빠름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0448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RDBMS vs 몽고디비 구조 비교</a:t>
            </a:r>
            <a:endParaRPr b="0"/>
          </a:p>
        </p:txBody>
      </p:sp>
      <p:graphicFrame>
        <p:nvGraphicFramePr>
          <p:cNvPr id="258" name="Google Shape;258;p29"/>
          <p:cNvGraphicFramePr/>
          <p:nvPr/>
        </p:nvGraphicFramePr>
        <p:xfrm>
          <a:off x="2223850" y="1914450"/>
          <a:ext cx="4754425" cy="2346750"/>
        </p:xfrm>
        <a:graphic>
          <a:graphicData uri="http://schemas.openxmlformats.org/drawingml/2006/table">
            <a:tbl>
              <a:tblPr>
                <a:noFill/>
                <a:tableStyleId>{D8D874C6-E02A-4D5F-8B0F-0A2FD73FEBAB}</a:tableStyleId>
              </a:tblPr>
              <a:tblGrid>
                <a:gridCol w="229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RDBMS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몽고디비</a:t>
                      </a:r>
                      <a:endParaRPr sz="1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Database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Database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Table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Collection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Tuple/Row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Document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Key/Field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Table Join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Embedded Documents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Primary Key(_id)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9" name="Google Shape;259;p29"/>
          <p:cNvGraphicFramePr/>
          <p:nvPr/>
        </p:nvGraphicFramePr>
        <p:xfrm>
          <a:off x="2223825" y="4319350"/>
          <a:ext cx="4754425" cy="762000"/>
        </p:xfrm>
        <a:graphic>
          <a:graphicData uri="http://schemas.openxmlformats.org/drawingml/2006/table">
            <a:tbl>
              <a:tblPr>
                <a:noFill/>
                <a:tableStyleId>{D8D874C6-E02A-4D5F-8B0F-0A2FD73FEBAB}</a:tableStyleId>
              </a:tblPr>
              <a:tblGrid>
                <a:gridCol w="229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mysqld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mongod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mysql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mongo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설치 및 실행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0" y="2057400"/>
            <a:ext cx="4300652" cy="20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716" y="2343099"/>
            <a:ext cx="4107173" cy="18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5881207" y="4230879"/>
            <a:ext cx="2557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기본 포트 : 27017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267;p30"/>
          <p:cNvSpPr txBox="1"/>
          <p:nvPr/>
        </p:nvSpPr>
        <p:spPr>
          <a:xfrm>
            <a:off x="1096776" y="4230879"/>
            <a:ext cx="2557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http://www.mongodb.com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관리 도구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38" y="1904351"/>
            <a:ext cx="5478627" cy="302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3118525" y="1278778"/>
            <a:ext cx="27999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 : Robo T3</a:t>
            </a:r>
            <a:br>
              <a:rPr lang="ko"/>
            </a:br>
            <a:r>
              <a:rPr lang="ko"/>
              <a:t>다운로드  : www.robomongo.org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60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쿼리 사용법(CRUD)</a:t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370500" y="2034150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접속(sample collection)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" y="2571750"/>
            <a:ext cx="4271874" cy="1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4613000" y="2034150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Create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024" y="2571750"/>
            <a:ext cx="40195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4758024" y="3392827"/>
            <a:ext cx="34071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복수로 넣을 때는 insert() 사용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0576" y="4548136"/>
            <a:ext cx="258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mongo [</a:t>
            </a:r>
            <a:r>
              <a:rPr lang="ko-KR" altLang="en-US" dirty="0" smtClean="0"/>
              <a:t>데이터베이스명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1390" y="3009375"/>
            <a:ext cx="21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save([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포맷 데이터</a:t>
            </a:r>
            <a:r>
              <a:rPr lang="en-US" altLang="ko-KR" dirty="0" smtClean="0"/>
              <a:t>])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60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쿼리 사용법(CRUD)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" y="2637000"/>
            <a:ext cx="4019549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250525" y="2259200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Read/Select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50" y="3454150"/>
            <a:ext cx="54744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50" y="4483000"/>
            <a:ext cx="54744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395550" y="4120900"/>
            <a:ext cx="4359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person의 value가 5와 동일한 데이터 조회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6026075" y="2259098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조건 옵션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6342400" y="2637000"/>
            <a:ext cx="23319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큰 것 : $gt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작은 것 : $lt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크거나 같은 것 : $gte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작거나 같은 것 : $lte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4781" y="3026111"/>
            <a:ext cx="274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find()/find</a:t>
            </a:r>
            <a:r>
              <a:rPr lang="en-US" altLang="ko-KR" smtClean="0"/>
              <a:t>([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포맷 검색조건</a:t>
            </a:r>
            <a:r>
              <a:rPr lang="en-US" altLang="ko-KR" dirty="0" smtClean="0"/>
              <a:t>])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60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쿼리 사용법(CRUD)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370500" y="2034150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Update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4613000" y="2034150"/>
            <a:ext cx="2331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Delete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13" y="2926800"/>
            <a:ext cx="40775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400" y="2926801"/>
            <a:ext cx="3959328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4639052" y="3593950"/>
            <a:ext cx="2163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전체 Delete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725" y="4191650"/>
            <a:ext cx="24003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06791" y="3364528"/>
            <a:ext cx="3338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update([</a:t>
            </a:r>
            <a:r>
              <a:rPr lang="ko-KR" altLang="en-US" dirty="0" smtClean="0"/>
              <a:t>업데이트 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정보</a:t>
            </a:r>
            <a:r>
              <a:rPr lang="en-US" altLang="ko-KR" dirty="0" smtClean="0"/>
              <a:t>])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0729" y="3364528"/>
            <a:ext cx="174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remove([</a:t>
            </a:r>
            <a:r>
              <a:rPr lang="ko-KR" altLang="en-US" dirty="0"/>
              <a:t>삭</a:t>
            </a:r>
            <a:r>
              <a:rPr lang="ko-KR" altLang="en-US" dirty="0" smtClean="0"/>
              <a:t>제 조건</a:t>
            </a:r>
            <a:r>
              <a:rPr lang="en-US" altLang="ko-KR" dirty="0" smtClean="0"/>
              <a:t>])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92526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몽고디비 응용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(Application of MongoDB)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725" y="0"/>
            <a:ext cx="2198275" cy="4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DDD(Domain Driven Design) 개념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350" y="2025925"/>
            <a:ext cx="5982209" cy="2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solidFill>
                  <a:schemeClr val="bg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개요</a:t>
            </a:r>
            <a:endParaRPr lang="en-US" altLang="ko-KR" sz="1300" dirty="0" smtClean="0">
              <a:solidFill>
                <a:schemeClr val="bg1"/>
              </a:solidFill>
              <a:uFill>
                <a:noFill/>
              </a:u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solidFill>
                  <a:schemeClr val="bg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  해결할 문제</a:t>
            </a:r>
            <a:endParaRPr sz="13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sz="1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ko" sz="1300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빅데이터</a:t>
            </a:r>
            <a:r>
              <a:rPr lang="ko" sz="13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&amp;NoSQL</a:t>
            </a:r>
            <a:endParaRPr sz="1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3448625" y="2274400"/>
            <a:ext cx="30171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몽고디비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몽고디비란?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몽고디비 vs Mysql 성능 비교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RDBMS vs 몽고디비 구조 비교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관리 도구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쿼리 사용법(CRUD) 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935331" y="2274400"/>
            <a:ext cx="25473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몽고디비 응용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DDD 개념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Spring Framework 연동 방법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CRUD 예제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서명 분석 시스템 적용 계획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Spring Framework 연동방법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4771625" y="1959575"/>
            <a:ext cx="4850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자바 코드 기반 접속 정보 설정(MongoDbConfig.java)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439900" y="1980575"/>
            <a:ext cx="3604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Maven 프로젝트 dependency 추가(pom.xml)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5" y="2528775"/>
            <a:ext cx="3325575" cy="1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075" y="2528775"/>
            <a:ext cx="3997376" cy="20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7417860" y="2852125"/>
            <a:ext cx="11826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접속 정보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7438854" y="3642885"/>
            <a:ext cx="18753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인스턴스 초기화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Spring Framework 연동방법</a:t>
            </a:r>
            <a:endParaRPr/>
          </a:p>
        </p:txBody>
      </p:sp>
      <p:sp>
        <p:nvSpPr>
          <p:cNvPr id="336" name="Google Shape;336;p38"/>
          <p:cNvSpPr txBox="1"/>
          <p:nvPr/>
        </p:nvSpPr>
        <p:spPr>
          <a:xfrm>
            <a:off x="597025" y="1994698"/>
            <a:ext cx="3604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도메인 클래스 정의(Car.java)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975" y="2670075"/>
            <a:ext cx="2885825" cy="21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5568072" y="3088978"/>
            <a:ext cx="30441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MongoTemplate Bean 주입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5933728" y="4076763"/>
            <a:ext cx="30441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Lato"/>
                <a:ea typeface="Lato"/>
                <a:cs typeface="Lato"/>
                <a:sym typeface="Lato"/>
              </a:rPr>
              <a:t>CRUD 메서드 이용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00" y="3054600"/>
            <a:ext cx="2235025" cy="1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/>
        </p:nvSpPr>
        <p:spPr>
          <a:xfrm>
            <a:off x="1697275" y="2740046"/>
            <a:ext cx="275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Lato"/>
                <a:ea typeface="Lato"/>
                <a:cs typeface="Lato"/>
                <a:sym typeface="Lato"/>
              </a:rPr>
              <a:t>collection 이름 지정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4518450" y="1994700"/>
            <a:ext cx="275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DAO 구현(CarDaoImpl.java)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 CRUD 예제</a:t>
            </a:r>
            <a:endParaRPr/>
          </a:p>
        </p:txBody>
      </p:sp>
      <p:sp>
        <p:nvSpPr>
          <p:cNvPr id="348" name="Google Shape;348;p39"/>
          <p:cNvSpPr txBox="1"/>
          <p:nvPr/>
        </p:nvSpPr>
        <p:spPr>
          <a:xfrm>
            <a:off x="2221800" y="2571750"/>
            <a:ext cx="4593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ko" u="sng" dirty="0" smtClean="0">
                <a:solidFill>
                  <a:schemeClr val="hlink"/>
                </a:solidFill>
                <a:hlinkClick r:id="rId3"/>
              </a:rPr>
              <a:t>github.com/jshag90/MongoDbExample.git</a:t>
            </a:r>
            <a:endParaRPr lang="en-US" altLang="ko" u="sng" dirty="0" smtClean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서명분석시스템 적용계획</a:t>
            </a:r>
            <a:endParaRPr/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900" y="2068688"/>
            <a:ext cx="1827425" cy="9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100" y="3835100"/>
            <a:ext cx="20002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/>
          <p:nvPr/>
        </p:nvSpPr>
        <p:spPr>
          <a:xfrm>
            <a:off x="587825" y="1925800"/>
            <a:ext cx="2953200" cy="29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1787213" y="3199425"/>
            <a:ext cx="496800" cy="4479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25" y="2194663"/>
            <a:ext cx="1827425" cy="9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713" y="3974076"/>
            <a:ext cx="20002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100" y="2592750"/>
            <a:ext cx="2198275" cy="4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/>
          <p:nvPr/>
        </p:nvSpPr>
        <p:spPr>
          <a:xfrm>
            <a:off x="4064250" y="1907926"/>
            <a:ext cx="4627200" cy="29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6129438" y="3344825"/>
            <a:ext cx="496800" cy="4479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3461794" y="3155775"/>
            <a:ext cx="6927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6812885" y="3032670"/>
            <a:ext cx="1714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서명 분석 기능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624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서명분석시스템 적용계획</a:t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4000565" y="3044938"/>
            <a:ext cx="692700" cy="5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4" y="2497837"/>
            <a:ext cx="3632686" cy="18510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881" y="2497837"/>
            <a:ext cx="4080890" cy="18510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8568" y="4493698"/>
            <a:ext cx="29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분석프로파일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서명분석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48768" y="4491596"/>
            <a:ext cx="146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 통계 결과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4071" y="3724925"/>
            <a:ext cx="1766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Save Time!!!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33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</a:rPr>
              <a:t>감사합니다.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6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서명 분석 로직은 생성된 비교셋 별(4만개이상)로 인증 모듈을 통한 분석 정보를 받아옴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분석 과정에서 </a:t>
            </a:r>
            <a:r>
              <a:rPr lang="ko" sz="1200" b="1"/>
              <a:t>Select, Update의 쿼리</a:t>
            </a:r>
            <a:r>
              <a:rPr lang="ko" sz="1200"/>
              <a:t>를 RDB(MySql) 서버로 </a:t>
            </a:r>
            <a:r>
              <a:rPr lang="ko" sz="1200" b="1"/>
              <a:t>요청함</a:t>
            </a: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위 과정을 처리하는 과정에서 </a:t>
            </a:r>
            <a:r>
              <a:rPr lang="ko" sz="1200" b="1"/>
              <a:t>많은 시간이 발생함</a:t>
            </a: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이를 해결하기 위한 대안으로</a:t>
            </a:r>
            <a:r>
              <a:rPr lang="ko" sz="1200" b="1"/>
              <a:t> NoSQL인 몽고DB</a:t>
            </a:r>
            <a:r>
              <a:rPr lang="ko" sz="1200"/>
              <a:t> 적용을 위한 기술 소개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193" name="Google Shape;193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빅데이터&amp;NoSQL</a:t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5010738" y="1208575"/>
            <a:ext cx="39258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NoSQL = Not only SQL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 RDBMS 형태의 관계형 데이터베이스가 아닌 </a:t>
            </a:r>
            <a:b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05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다른 형태의 </a:t>
            </a:r>
            <a:r>
              <a:rPr lang="ko" sz="1050" b="1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저장 기술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13" y="1949438"/>
            <a:ext cx="3097726" cy="1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863" y="3372625"/>
            <a:ext cx="2735802" cy="153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600" y="2473036"/>
            <a:ext cx="4109975" cy="226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빅데이터&amp;NoSQL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850" y="2073888"/>
            <a:ext cx="4481225" cy="244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5350" y="2172750"/>
            <a:ext cx="4826100" cy="2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NoSQL은 RDBMS와는 달리 데이터 간의 관계를 정의하지 않음</a:t>
            </a: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RDBMS에 비해 훨씬 더 대용량의 데이터를 저장</a:t>
            </a: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분산형 구조</a:t>
            </a: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A6E7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고정되지 않은 테이블 스키마 </a:t>
            </a: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A6E7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빅데이터&amp;NoSQL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300" y="858600"/>
            <a:ext cx="490195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381000" y="2225050"/>
            <a:ext cx="4617600" cy="24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Lato"/>
                <a:ea typeface="Lato"/>
                <a:cs typeface="Lato"/>
                <a:sym typeface="Lato"/>
              </a:rPr>
              <a:t>CAP 이론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Consistency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  모든 노드가 동일한 데이터를 가짐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Availability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  노드가 멈춰도 사용할 수 있음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Partition Tolerance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  물리적 분산 환경에서 동작 가능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*모든 DBMS는 두 가지 특성만을 가진다.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62808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몽고디비</a:t>
            </a:r>
            <a:br>
              <a:rPr lang="ko"/>
            </a:br>
            <a:r>
              <a:rPr lang="ko"/>
              <a:t>(MongoDB)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775" y="0"/>
            <a:ext cx="2214226" cy="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몽고디비란?</a:t>
            </a:r>
            <a:endParaRPr b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730725" y="1975800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공식 홈페이지 : www.mongodb.org 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역사 : 10gen(현 MongoDB사)에서 개발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기술 및 언어 : C++로 구현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접근 방식 : 자바스크립트 명령행 인터페이스, C, C#, C++,      </a:t>
            </a:r>
            <a:br>
              <a:rPr lang="ko" sz="1100" dirty="0"/>
            </a:br>
            <a:r>
              <a:rPr lang="ko" sz="1100" dirty="0"/>
              <a:t>                         얼랭, 하스켈, 자바 등 여러 언어용 드라이버가   </a:t>
            </a:r>
            <a:br>
              <a:rPr lang="ko" sz="1100" dirty="0"/>
            </a:br>
            <a:r>
              <a:rPr lang="ko" sz="1100" dirty="0"/>
              <a:t>                         존재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쿼리 언어 : SQL과 유사한 쿼리 언어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오픈소스 라이선스 : SSPL(Server Side Public License)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사용하는 곳 : 포스퀘어, 셔터플라이, 인튜이트, </a:t>
            </a:r>
            <a:r>
              <a:rPr lang="ko" sz="1100" b="1" dirty="0"/>
              <a:t>깃허브</a:t>
            </a:r>
            <a:r>
              <a:rPr lang="ko" sz="1100" dirty="0"/>
              <a:t> 등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225" y="1909400"/>
            <a:ext cx="4224576" cy="243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몽고디비란?</a:t>
            </a:r>
            <a:endParaRPr b="0"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730725" y="1975800"/>
            <a:ext cx="7989300" cy="28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1) Document-Oriented Storage: 모든 데이터가 JSON 형태로 저장되며 스키마가 없음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2) Full Index Support: RDBMS에 뒤지지 않는 다양한 인덱싱 제공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3) Replication &amp; High Availability: 데이터 복제를 통한 가용성 향상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4) Auto-Sharing: Primary key를 기반으로 여러 서버에 데이터를 나누는 scale-out이 가능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/>
              <a:t>5) Querying: Key 기반의 get, put뿐만 아니라 다양한 종류의 쿼리 제공</a:t>
            </a:r>
            <a:endParaRPr sz="11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6) Fast In-Place Updates: 고성능 atomic operation 지원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/>
              <a:t>7) MapReduce: 맵리듀스 지원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1590</Words>
  <Application>Microsoft Office PowerPoint</Application>
  <PresentationFormat>화면 슬라이드 쇼(16:9)</PresentationFormat>
  <Paragraphs>230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Raleway</vt:lpstr>
      <vt:lpstr>Arial</vt:lpstr>
      <vt:lpstr>Malgun Gothic</vt:lpstr>
      <vt:lpstr>Lato</vt:lpstr>
      <vt:lpstr>Streamline</vt:lpstr>
      <vt:lpstr>NoSQL 관련 세미나</vt:lpstr>
      <vt:lpstr>목차</vt:lpstr>
      <vt:lpstr>개요</vt:lpstr>
      <vt:lpstr>빅데이터&amp;NoSQL</vt:lpstr>
      <vt:lpstr>빅데이터&amp;NoSQL</vt:lpstr>
      <vt:lpstr>빅데이터&amp;NoSQL</vt:lpstr>
      <vt:lpstr>몽고디비 (MongoDB)</vt:lpstr>
      <vt:lpstr>몽고디비란?</vt:lpstr>
      <vt:lpstr>몽고디비란?</vt:lpstr>
      <vt:lpstr>몽고디비 vs Mysql 성능 비교</vt:lpstr>
      <vt:lpstr>몽고디비 vs Mysql 성능 비교</vt:lpstr>
      <vt:lpstr>RDBMS vs 몽고디비 구조 비교</vt:lpstr>
      <vt:lpstr>설치 및 실행</vt:lpstr>
      <vt:lpstr>관리 도구</vt:lpstr>
      <vt:lpstr>쿼리 사용법(CRUD)</vt:lpstr>
      <vt:lpstr>쿼리 사용법(CRUD)</vt:lpstr>
      <vt:lpstr>쿼리 사용법(CRUD)</vt:lpstr>
      <vt:lpstr>몽고디비 응용 (Application of MongoDB)</vt:lpstr>
      <vt:lpstr>DDD(Domain Driven Design) 개념</vt:lpstr>
      <vt:lpstr>Spring Framework 연동방법</vt:lpstr>
      <vt:lpstr>Spring Framework 연동방법</vt:lpstr>
      <vt:lpstr> CRUD 예제</vt:lpstr>
      <vt:lpstr>서명분석시스템 적용계획</vt:lpstr>
      <vt:lpstr>서명분석시스템 적용계획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관련 세미나</dc:title>
  <cp:lastModifiedBy>Secuve</cp:lastModifiedBy>
  <cp:revision>3</cp:revision>
  <dcterms:modified xsi:type="dcterms:W3CDTF">2020-01-02T04:58:45Z</dcterms:modified>
</cp:coreProperties>
</file>